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3"/>
    <p:restoredTop sz="86420"/>
  </p:normalViewPr>
  <p:slideViewPr>
    <p:cSldViewPr snapToGrid="0" snapToObjects="1">
      <p:cViewPr varScale="1">
        <p:scale>
          <a:sx n="72" d="100"/>
          <a:sy n="72" d="100"/>
        </p:scale>
        <p:origin x="2688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404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848D2-F97E-0147-BDAB-D1F9A8E0BF85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6F6BE-E361-A240-81A1-AE5F48E469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468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6F6BE-E361-A240-81A1-AE5F48E469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090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6F6BE-E361-A240-81A1-AE5F48E469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704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6F6BE-E361-A240-81A1-AE5F48E469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92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7" indent="0" algn="ctr">
              <a:buNone/>
              <a:defRPr sz="1500"/>
            </a:lvl2pPr>
            <a:lvl3pPr marL="685774" indent="0" algn="ctr">
              <a:buNone/>
              <a:defRPr sz="1350"/>
            </a:lvl3pPr>
            <a:lvl4pPr marL="1028661" indent="0" algn="ctr">
              <a:buNone/>
              <a:defRPr sz="1200"/>
            </a:lvl4pPr>
            <a:lvl5pPr marL="1371548" indent="0" algn="ctr">
              <a:buNone/>
              <a:defRPr sz="1200"/>
            </a:lvl5pPr>
            <a:lvl6pPr marL="1714435" indent="0" algn="ctr">
              <a:buNone/>
              <a:defRPr sz="1200"/>
            </a:lvl6pPr>
            <a:lvl7pPr marL="2057322" indent="0" algn="ctr">
              <a:buNone/>
              <a:defRPr sz="1200"/>
            </a:lvl7pPr>
            <a:lvl8pPr marL="2400209" indent="0" algn="ctr">
              <a:buNone/>
              <a:defRPr sz="1200"/>
            </a:lvl8pPr>
            <a:lvl9pPr marL="2743096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97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94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5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5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70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7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4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0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49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486837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7" indent="0">
              <a:buNone/>
              <a:defRPr sz="1500" b="1"/>
            </a:lvl2pPr>
            <a:lvl3pPr marL="685774" indent="0">
              <a:buNone/>
              <a:defRPr sz="1350" b="1"/>
            </a:lvl3pPr>
            <a:lvl4pPr marL="1028661" indent="0">
              <a:buNone/>
              <a:defRPr sz="1200" b="1"/>
            </a:lvl4pPr>
            <a:lvl5pPr marL="1371548" indent="0">
              <a:buNone/>
              <a:defRPr sz="1200" b="1"/>
            </a:lvl5pPr>
            <a:lvl6pPr marL="1714435" indent="0">
              <a:buNone/>
              <a:defRPr sz="1200" b="1"/>
            </a:lvl6pPr>
            <a:lvl7pPr marL="2057322" indent="0">
              <a:buNone/>
              <a:defRPr sz="1200" b="1"/>
            </a:lvl7pPr>
            <a:lvl8pPr marL="2400209" indent="0">
              <a:buNone/>
              <a:defRPr sz="1200" b="1"/>
            </a:lvl8pPr>
            <a:lvl9pPr marL="2743096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7" indent="0">
              <a:buNone/>
              <a:defRPr sz="1500" b="1"/>
            </a:lvl2pPr>
            <a:lvl3pPr marL="685774" indent="0">
              <a:buNone/>
              <a:defRPr sz="1350" b="1"/>
            </a:lvl3pPr>
            <a:lvl4pPr marL="1028661" indent="0">
              <a:buNone/>
              <a:defRPr sz="1200" b="1"/>
            </a:lvl4pPr>
            <a:lvl5pPr marL="1371548" indent="0">
              <a:buNone/>
              <a:defRPr sz="1200" b="1"/>
            </a:lvl5pPr>
            <a:lvl6pPr marL="1714435" indent="0">
              <a:buNone/>
              <a:defRPr sz="1200" b="1"/>
            </a:lvl6pPr>
            <a:lvl7pPr marL="2057322" indent="0">
              <a:buNone/>
              <a:defRPr sz="1200" b="1"/>
            </a:lvl7pPr>
            <a:lvl8pPr marL="2400209" indent="0">
              <a:buNone/>
              <a:defRPr sz="1200" b="1"/>
            </a:lvl8pPr>
            <a:lvl9pPr marL="2743096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2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73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93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1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7" indent="0">
              <a:buNone/>
              <a:defRPr sz="1050"/>
            </a:lvl2pPr>
            <a:lvl3pPr marL="685774" indent="0">
              <a:buNone/>
              <a:defRPr sz="900"/>
            </a:lvl3pPr>
            <a:lvl4pPr marL="1028661" indent="0">
              <a:buNone/>
              <a:defRPr sz="750"/>
            </a:lvl4pPr>
            <a:lvl5pPr marL="1371548" indent="0">
              <a:buNone/>
              <a:defRPr sz="750"/>
            </a:lvl5pPr>
            <a:lvl6pPr marL="1714435" indent="0">
              <a:buNone/>
              <a:defRPr sz="750"/>
            </a:lvl6pPr>
            <a:lvl7pPr marL="2057322" indent="0">
              <a:buNone/>
              <a:defRPr sz="750"/>
            </a:lvl7pPr>
            <a:lvl8pPr marL="2400209" indent="0">
              <a:buNone/>
              <a:defRPr sz="750"/>
            </a:lvl8pPr>
            <a:lvl9pPr marL="2743096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46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1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7" indent="0">
              <a:buNone/>
              <a:defRPr sz="2100"/>
            </a:lvl2pPr>
            <a:lvl3pPr marL="685774" indent="0">
              <a:buNone/>
              <a:defRPr sz="1800"/>
            </a:lvl3pPr>
            <a:lvl4pPr marL="1028661" indent="0">
              <a:buNone/>
              <a:defRPr sz="1500"/>
            </a:lvl4pPr>
            <a:lvl5pPr marL="1371548" indent="0">
              <a:buNone/>
              <a:defRPr sz="1500"/>
            </a:lvl5pPr>
            <a:lvl6pPr marL="1714435" indent="0">
              <a:buNone/>
              <a:defRPr sz="1500"/>
            </a:lvl6pPr>
            <a:lvl7pPr marL="2057322" indent="0">
              <a:buNone/>
              <a:defRPr sz="1500"/>
            </a:lvl7pPr>
            <a:lvl8pPr marL="2400209" indent="0">
              <a:buNone/>
              <a:defRPr sz="1500"/>
            </a:lvl8pPr>
            <a:lvl9pPr marL="2743096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7" indent="0">
              <a:buNone/>
              <a:defRPr sz="1050"/>
            </a:lvl2pPr>
            <a:lvl3pPr marL="685774" indent="0">
              <a:buNone/>
              <a:defRPr sz="900"/>
            </a:lvl3pPr>
            <a:lvl4pPr marL="1028661" indent="0">
              <a:buNone/>
              <a:defRPr sz="750"/>
            </a:lvl4pPr>
            <a:lvl5pPr marL="1371548" indent="0">
              <a:buNone/>
              <a:defRPr sz="750"/>
            </a:lvl5pPr>
            <a:lvl6pPr marL="1714435" indent="0">
              <a:buNone/>
              <a:defRPr sz="750"/>
            </a:lvl6pPr>
            <a:lvl7pPr marL="2057322" indent="0">
              <a:buNone/>
              <a:defRPr sz="750"/>
            </a:lvl7pPr>
            <a:lvl8pPr marL="2400209" indent="0">
              <a:buNone/>
              <a:defRPr sz="750"/>
            </a:lvl8pPr>
            <a:lvl9pPr marL="2743096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42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02C14-698B-D446-A050-A552C39F1660}" type="datetimeFigureOut">
              <a:rPr lang="fr-FR" smtClean="0"/>
              <a:t>26/11/2019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8475137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83899-7A66-8E40-829F-0082767A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01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4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4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0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7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5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92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9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66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53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39" indent="-171443" algn="l" defTabSz="68577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7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4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1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8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35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22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9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96" algn="l" defTabSz="68577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3">
            <a:extLst>
              <a:ext uri="{FF2B5EF4-FFF2-40B4-BE49-F238E27FC236}">
                <a16:creationId xmlns:a16="http://schemas.microsoft.com/office/drawing/2014/main" id="{59316A2B-19A0-6A49-BD0E-B3F8BDD91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495301"/>
            <a:ext cx="6229350" cy="1799664"/>
          </a:xfr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/>
              <a:t>Championnat Régional</a:t>
            </a:r>
            <a:br>
              <a:rPr lang="fr-FR" dirty="0"/>
            </a:br>
            <a:r>
              <a:rPr lang="fr-FR" dirty="0"/>
              <a:t>Ligue Nouvelle Aquitaine</a:t>
            </a:r>
            <a:br>
              <a:rPr lang="fr-FR" dirty="0"/>
            </a:br>
            <a:r>
              <a:rPr lang="fr-FR" dirty="0"/>
              <a:t>Juniors Séniors</a:t>
            </a:r>
          </a:p>
        </p:txBody>
      </p:sp>
      <p:sp>
        <p:nvSpPr>
          <p:cNvPr id="9" name="Sous-titre 4">
            <a:extLst>
              <a:ext uri="{FF2B5EF4-FFF2-40B4-BE49-F238E27FC236}">
                <a16:creationId xmlns:a16="http://schemas.microsoft.com/office/drawing/2014/main" id="{57B99FBA-584F-034F-A9D9-34CC58B0A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054" y="3473572"/>
            <a:ext cx="2303045" cy="1049224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Catégories</a:t>
            </a:r>
          </a:p>
          <a:p>
            <a:r>
              <a:rPr lang="fr-FR" sz="2000" dirty="0"/>
              <a:t>Cadets Juniors Séniors Masters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6BC5711-AE54-1B4D-B5FB-708728AE420E}"/>
              </a:ext>
            </a:extLst>
          </p:cNvPr>
          <p:cNvSpPr txBox="1"/>
          <p:nvPr/>
        </p:nvSpPr>
        <p:spPr>
          <a:xfrm>
            <a:off x="696327" y="4807328"/>
            <a:ext cx="17145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Salle Omnisports</a:t>
            </a:r>
          </a:p>
          <a:p>
            <a:pPr algn="ctr"/>
            <a:r>
              <a:rPr lang="fr-FR" sz="2000" b="1" dirty="0"/>
              <a:t>47 rue Victor,</a:t>
            </a:r>
          </a:p>
          <a:p>
            <a:pPr algn="ctr"/>
            <a:r>
              <a:rPr lang="fr-FR" sz="2000" b="1" dirty="0"/>
              <a:t>79180 CHAURAY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65E341E-1098-4F40-B1CE-82C82A996D72}"/>
              </a:ext>
            </a:extLst>
          </p:cNvPr>
          <p:cNvSpPr txBox="1"/>
          <p:nvPr/>
        </p:nvSpPr>
        <p:spPr>
          <a:xfrm>
            <a:off x="907757" y="6811275"/>
            <a:ext cx="1263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Entrée Gratuite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2F4168-6336-884C-9146-45B243926F89}"/>
              </a:ext>
            </a:extLst>
          </p:cNvPr>
          <p:cNvSpPr txBox="1"/>
          <p:nvPr/>
        </p:nvSpPr>
        <p:spPr>
          <a:xfrm>
            <a:off x="4438650" y="3240665"/>
            <a:ext cx="1657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Le dimanche 22 décembre 2019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3489C30-7A9E-A64D-A036-9B4F341DFB9B}"/>
              </a:ext>
            </a:extLst>
          </p:cNvPr>
          <p:cNvSpPr txBox="1"/>
          <p:nvPr/>
        </p:nvSpPr>
        <p:spPr>
          <a:xfrm>
            <a:off x="417347" y="7979146"/>
            <a:ext cx="2432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5">
                    <a:lumMod val="75000"/>
                  </a:schemeClr>
                </a:solidFill>
              </a:rPr>
              <a:t>Restauration et Buvette sur place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97EB762-B74C-644F-BEC4-9493E9EF9FAA}"/>
              </a:ext>
            </a:extLst>
          </p:cNvPr>
          <p:cNvSpPr txBox="1"/>
          <p:nvPr/>
        </p:nvSpPr>
        <p:spPr>
          <a:xfrm>
            <a:off x="3810165" y="6368912"/>
            <a:ext cx="2238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Pitaines Générations 1 et 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CC0C451-F20F-F84E-82A0-98E32A9B91D4}"/>
              </a:ext>
            </a:extLst>
          </p:cNvPr>
          <p:cNvSpPr txBox="1"/>
          <p:nvPr/>
        </p:nvSpPr>
        <p:spPr>
          <a:xfrm>
            <a:off x="3810165" y="4961955"/>
            <a:ext cx="1809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Plastrons électroniques DEADO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38BCD43-5672-D142-A80B-71CDED23D0D4}"/>
              </a:ext>
            </a:extLst>
          </p:cNvPr>
          <p:cNvSpPr txBox="1"/>
          <p:nvPr/>
        </p:nvSpPr>
        <p:spPr>
          <a:xfrm>
            <a:off x="4124325" y="4433912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4 aires de combat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0564001-0FC0-D841-8314-C4DB8968D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8650" y="7429500"/>
            <a:ext cx="2362531" cy="1560958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4F2D6CBC-0FDF-D745-99C8-D0C3CACEB98E}"/>
              </a:ext>
            </a:extLst>
          </p:cNvPr>
          <p:cNvSpPr txBox="1"/>
          <p:nvPr/>
        </p:nvSpPr>
        <p:spPr>
          <a:xfrm>
            <a:off x="1095375" y="2128171"/>
            <a:ext cx="47244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FF0000"/>
                </a:solidFill>
              </a:rPr>
              <a:t>OPEN Cadets et COUPE Masters</a:t>
            </a:r>
          </a:p>
        </p:txBody>
      </p:sp>
    </p:spTree>
    <p:extLst>
      <p:ext uri="{BB962C8B-B14F-4D97-AF65-F5344CB8AC3E}">
        <p14:creationId xmlns:p14="http://schemas.microsoft.com/office/powerpoint/2010/main" val="342744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476C821-DF6B-1640-AB60-A81901C4F599}"/>
              </a:ext>
            </a:extLst>
          </p:cNvPr>
          <p:cNvSpPr txBox="1"/>
          <p:nvPr/>
        </p:nvSpPr>
        <p:spPr>
          <a:xfrm>
            <a:off x="744069" y="123985"/>
            <a:ext cx="553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INFORMATIONS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ECABDEF-759E-834B-8AF7-AA6551BB9B81}"/>
              </a:ext>
            </a:extLst>
          </p:cNvPr>
          <p:cNvSpPr txBox="1"/>
          <p:nvPr/>
        </p:nvSpPr>
        <p:spPr>
          <a:xfrm>
            <a:off x="744069" y="646218"/>
            <a:ext cx="5629835" cy="46166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Date et Lieux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CDDFA80-1839-E042-90A9-F3C1E4A43AD5}"/>
              </a:ext>
            </a:extLst>
          </p:cNvPr>
          <p:cNvSpPr txBox="1"/>
          <p:nvPr/>
        </p:nvSpPr>
        <p:spPr>
          <a:xfrm>
            <a:off x="1160929" y="1372289"/>
            <a:ext cx="45899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Le 22 décembre 2019 </a:t>
            </a:r>
          </a:p>
          <a:p>
            <a:pPr algn="ctr"/>
            <a:r>
              <a:rPr lang="fr-FR" dirty="0"/>
              <a:t>Salle Omnisports </a:t>
            </a:r>
          </a:p>
          <a:p>
            <a:pPr algn="ctr"/>
            <a:r>
              <a:rPr lang="fr-FR" dirty="0"/>
              <a:t>47 rue Victor 79180 CHAURAY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7A1CD3-B7A0-0444-A929-E4F6CC69A577}"/>
              </a:ext>
            </a:extLst>
          </p:cNvPr>
          <p:cNvSpPr txBox="1"/>
          <p:nvPr/>
        </p:nvSpPr>
        <p:spPr>
          <a:xfrm>
            <a:off x="744070" y="2623160"/>
            <a:ext cx="5656730" cy="46166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Catégories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AEE9C19-2FF6-E144-9A3F-3C91C9B524F9}"/>
              </a:ext>
            </a:extLst>
          </p:cNvPr>
          <p:cNvSpPr txBox="1"/>
          <p:nvPr/>
        </p:nvSpPr>
        <p:spPr>
          <a:xfrm>
            <a:off x="1160929" y="3139323"/>
            <a:ext cx="48230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Cadets</a:t>
            </a:r>
          </a:p>
          <a:p>
            <a:pPr algn="ctr"/>
            <a:r>
              <a:rPr lang="fr-FR" sz="2000" b="1" dirty="0"/>
              <a:t>Juniors</a:t>
            </a:r>
          </a:p>
          <a:p>
            <a:pPr algn="ctr"/>
            <a:r>
              <a:rPr lang="fr-FR" sz="2000" b="1" dirty="0"/>
              <a:t>Séniors</a:t>
            </a:r>
          </a:p>
          <a:p>
            <a:pPr algn="ctr"/>
            <a:r>
              <a:rPr lang="fr-FR" sz="2000" b="1" dirty="0"/>
              <a:t>Masters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4E9823C-6642-3D4F-AF1E-D5CD6B8E7045}"/>
              </a:ext>
            </a:extLst>
          </p:cNvPr>
          <p:cNvSpPr txBox="1"/>
          <p:nvPr/>
        </p:nvSpPr>
        <p:spPr>
          <a:xfrm>
            <a:off x="744069" y="4476478"/>
            <a:ext cx="5629835" cy="46166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Qualification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1BAEC2-82BC-7B4A-8103-8F2306C086BF}"/>
              </a:ext>
            </a:extLst>
          </p:cNvPr>
          <p:cNvSpPr txBox="1"/>
          <p:nvPr/>
        </p:nvSpPr>
        <p:spPr>
          <a:xfrm>
            <a:off x="770966" y="8146305"/>
            <a:ext cx="5629834" cy="46166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Contact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B800C29-A3F3-6342-95CD-8CA9FFFCEC71}"/>
              </a:ext>
            </a:extLst>
          </p:cNvPr>
          <p:cNvSpPr txBox="1"/>
          <p:nvPr/>
        </p:nvSpPr>
        <p:spPr>
          <a:xfrm>
            <a:off x="1147480" y="8695522"/>
            <a:ext cx="4823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/>
              <a:t>mathissepenaux@taekwondo-na.com</a:t>
            </a:r>
            <a:endParaRPr lang="fr-FR" sz="20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DB859FD-C1AB-634C-A551-CE8B3EC45535}"/>
              </a:ext>
            </a:extLst>
          </p:cNvPr>
          <p:cNvSpPr txBox="1"/>
          <p:nvPr/>
        </p:nvSpPr>
        <p:spPr>
          <a:xfrm>
            <a:off x="730621" y="5167417"/>
            <a:ext cx="565673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Chaque club devra être </a:t>
            </a:r>
            <a:r>
              <a:rPr lang="fr-FR" b="1" dirty="0"/>
              <a:t>affilié à la F.F.T.D.A </a:t>
            </a:r>
            <a:r>
              <a:rPr lang="fr-FR" dirty="0"/>
              <a:t>au jour de la compétition.</a:t>
            </a:r>
          </a:p>
          <a:p>
            <a:pPr algn="just"/>
            <a:r>
              <a:rPr lang="fr-FR" dirty="0"/>
              <a:t>Le compétiteur doit posséder </a:t>
            </a:r>
            <a:r>
              <a:rPr lang="fr-FR" b="1" dirty="0"/>
              <a:t>un passeport sportif à jour </a:t>
            </a:r>
            <a:r>
              <a:rPr lang="fr-FR" dirty="0"/>
              <a:t>et dûment rempli (voir règlement fédéral).</a:t>
            </a:r>
          </a:p>
          <a:p>
            <a:pPr algn="just"/>
            <a:r>
              <a:rPr lang="fr-FR" dirty="0"/>
              <a:t>Pour les participants </a:t>
            </a:r>
            <a:r>
              <a:rPr lang="fr-FR" b="1" dirty="0"/>
              <a:t>juniors et séniors</a:t>
            </a:r>
            <a:r>
              <a:rPr lang="fr-FR" dirty="0"/>
              <a:t>, une carte nationale d’identité française sera demandée lors de la pesée.</a:t>
            </a:r>
          </a:p>
          <a:p>
            <a:pPr algn="just"/>
            <a:endParaRPr lang="fr-FR" dirty="0"/>
          </a:p>
          <a:p>
            <a:pPr algn="just"/>
            <a:r>
              <a:rPr lang="fr-FR" sz="2000" b="1" dirty="0">
                <a:solidFill>
                  <a:srgbClr val="FF0000"/>
                </a:solidFill>
              </a:rPr>
              <a:t>Attention : </a:t>
            </a:r>
            <a:r>
              <a:rPr lang="fr-FR" sz="2000" dirty="0"/>
              <a:t>les qualifications pour </a:t>
            </a:r>
            <a:r>
              <a:rPr lang="fr-FR" sz="2000" b="1" dirty="0">
                <a:solidFill>
                  <a:srgbClr val="FF0000"/>
                </a:solidFill>
              </a:rPr>
              <a:t>les cadets </a:t>
            </a:r>
            <a:r>
              <a:rPr lang="fr-FR" sz="2000" dirty="0"/>
              <a:t>se dérouleront en janvier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8267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D85EDD-AC4F-9A4A-BCBA-F25F83585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0" y="486837"/>
            <a:ext cx="5915025" cy="678575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Catégories de poids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2B5918-7DB3-B34D-B54C-1544A8E7C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71" y="1559859"/>
            <a:ext cx="6347011" cy="6060141"/>
          </a:xfrm>
        </p:spPr>
        <p:txBody>
          <a:bodyPr/>
          <a:lstStyle/>
          <a:p>
            <a:r>
              <a:rPr lang="fr-FR" sz="2400" b="1" dirty="0">
                <a:solidFill>
                  <a:schemeClr val="accent5">
                    <a:lumMod val="50000"/>
                  </a:schemeClr>
                </a:solidFill>
              </a:rPr>
              <a:t>Cadets</a:t>
            </a:r>
          </a:p>
          <a:p>
            <a:pPr marL="0" indent="0">
              <a:buNone/>
            </a:pPr>
            <a:r>
              <a:rPr lang="fr-FR" b="1" dirty="0"/>
              <a:t>Masculins :  </a:t>
            </a:r>
            <a:r>
              <a:rPr lang="fr-FR" dirty="0"/>
              <a:t>-33, -37, -41, -45, -49, -53, -57, -61, -65, +65</a:t>
            </a:r>
            <a:endParaRPr lang="fr-FR" b="1" dirty="0"/>
          </a:p>
          <a:p>
            <a:pPr marL="0" indent="0">
              <a:buNone/>
            </a:pPr>
            <a:r>
              <a:rPr lang="fr-FR" b="1" dirty="0"/>
              <a:t>Féminins :  </a:t>
            </a:r>
            <a:r>
              <a:rPr lang="fr-FR" dirty="0"/>
              <a:t>-29, -33, -37, -41, -44, -47, -51, -55, -59, +59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r>
              <a:rPr lang="fr-FR" sz="2400" b="1" dirty="0">
                <a:solidFill>
                  <a:schemeClr val="accent5">
                    <a:lumMod val="50000"/>
                  </a:schemeClr>
                </a:solidFill>
              </a:rPr>
              <a:t>Juniors</a:t>
            </a:r>
          </a:p>
          <a:p>
            <a:pPr marL="0" indent="0">
              <a:buNone/>
            </a:pPr>
            <a:r>
              <a:rPr lang="fr-FR" b="1" dirty="0"/>
              <a:t>Masculins :  </a:t>
            </a:r>
            <a:r>
              <a:rPr lang="fr-FR" dirty="0"/>
              <a:t>-45, -48, -51, -55, -59, -63, -68, -73, -78, +78</a:t>
            </a:r>
            <a:endParaRPr lang="fr-FR" b="1" dirty="0"/>
          </a:p>
          <a:p>
            <a:pPr marL="0" indent="0">
              <a:buNone/>
            </a:pPr>
            <a:r>
              <a:rPr lang="fr-FR" b="1" dirty="0"/>
              <a:t>Féminins : </a:t>
            </a:r>
            <a:r>
              <a:rPr lang="fr-FR" dirty="0"/>
              <a:t>-42, -44, -46, -49, -52, -55, -59, -63, -68, +68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r>
              <a:rPr lang="fr-FR" sz="2400" b="1" dirty="0">
                <a:solidFill>
                  <a:schemeClr val="accent5">
                    <a:lumMod val="50000"/>
                  </a:schemeClr>
                </a:solidFill>
              </a:rPr>
              <a:t>Séniors</a:t>
            </a:r>
          </a:p>
          <a:p>
            <a:pPr marL="0" indent="0">
              <a:buNone/>
            </a:pPr>
            <a:r>
              <a:rPr lang="fr-FR" b="1" dirty="0"/>
              <a:t>Masculins : </a:t>
            </a:r>
            <a:r>
              <a:rPr lang="fr-FR" dirty="0"/>
              <a:t>-54, -58, -63, -68, -74, -80, -87, +87</a:t>
            </a:r>
            <a:endParaRPr lang="fr-FR" b="1" dirty="0"/>
          </a:p>
          <a:p>
            <a:pPr marL="0" indent="0">
              <a:buNone/>
            </a:pPr>
            <a:r>
              <a:rPr lang="fr-FR" b="1" dirty="0"/>
              <a:t>Féminins : </a:t>
            </a:r>
            <a:r>
              <a:rPr lang="fr-FR" dirty="0"/>
              <a:t>-46, -49, -52, -57, -62, -67, -73, +73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r>
              <a:rPr lang="fr-FR" sz="2400" b="1" dirty="0">
                <a:solidFill>
                  <a:schemeClr val="accent5">
                    <a:lumMod val="50000"/>
                  </a:schemeClr>
                </a:solidFill>
              </a:rPr>
              <a:t>Masters</a:t>
            </a:r>
          </a:p>
          <a:p>
            <a:pPr marL="0" indent="0">
              <a:buNone/>
            </a:pPr>
            <a:r>
              <a:rPr lang="fr-FR" b="1" dirty="0"/>
              <a:t>Masculins : </a:t>
            </a:r>
            <a:r>
              <a:rPr lang="fr-FR" dirty="0"/>
              <a:t>-58, -68, -80, +80</a:t>
            </a:r>
            <a:endParaRPr lang="fr-FR" b="1" dirty="0"/>
          </a:p>
          <a:p>
            <a:pPr marL="0" indent="0">
              <a:buNone/>
            </a:pPr>
            <a:r>
              <a:rPr lang="fr-FR" b="1" dirty="0"/>
              <a:t>Féminins :  </a:t>
            </a:r>
            <a:r>
              <a:rPr lang="fr-FR" dirty="0"/>
              <a:t>-49, -57, -67, +67</a:t>
            </a:r>
          </a:p>
          <a:p>
            <a:pPr marL="0" indent="0">
              <a:buNone/>
            </a:pPr>
            <a:endParaRPr lang="fr-FR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F8CD4E6-4289-C948-9A4E-521FEB87C67A}"/>
              </a:ext>
            </a:extLst>
          </p:cNvPr>
          <p:cNvSpPr txBox="1"/>
          <p:nvPr/>
        </p:nvSpPr>
        <p:spPr>
          <a:xfrm>
            <a:off x="286872" y="7835153"/>
            <a:ext cx="63470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i="1" dirty="0"/>
              <a:t>Les </a:t>
            </a:r>
            <a:r>
              <a:rPr lang="fr-FR" sz="2000" b="1" i="1" dirty="0" err="1"/>
              <a:t>coachs</a:t>
            </a:r>
            <a:r>
              <a:rPr lang="fr-FR" sz="2000" b="1" i="1" dirty="0"/>
              <a:t> et arbitres </a:t>
            </a:r>
            <a:r>
              <a:rPr lang="fr-FR" sz="2000" i="1" dirty="0"/>
              <a:t>devront être munis de leur </a:t>
            </a:r>
            <a:r>
              <a:rPr lang="fr-FR" sz="2000" b="1" i="1" dirty="0"/>
              <a:t>passeport sportif à jour </a:t>
            </a:r>
            <a:r>
              <a:rPr lang="fr-FR" sz="2000" i="1" dirty="0"/>
              <a:t>dûment rempli </a:t>
            </a:r>
          </a:p>
          <a:p>
            <a:pPr algn="just"/>
            <a:r>
              <a:rPr lang="fr-FR" sz="2000" dirty="0"/>
              <a:t>		</a:t>
            </a:r>
          </a:p>
          <a:p>
            <a:pPr algn="just"/>
            <a:r>
              <a:rPr lang="fr-FR" sz="2000" dirty="0"/>
              <a:t>		(voir règlement fédéral)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913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173E06-07B3-7140-A385-A0FC5638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0" y="486838"/>
            <a:ext cx="5915025" cy="696504"/>
          </a:xfr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b="1" dirty="0"/>
              <a:t>INSCRIPTION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5B8F734-5C57-EE4E-8CFE-6093EBDF1C49}"/>
              </a:ext>
            </a:extLst>
          </p:cNvPr>
          <p:cNvSpPr txBox="1"/>
          <p:nvPr/>
        </p:nvSpPr>
        <p:spPr>
          <a:xfrm>
            <a:off x="471488" y="1370120"/>
            <a:ext cx="59150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Date limite des inscriptions </a:t>
            </a:r>
          </a:p>
          <a:p>
            <a:pPr algn="ctr"/>
            <a:r>
              <a:rPr lang="fr-FR" sz="2000" dirty="0"/>
              <a:t>Le mercredi 18 décembre 2019</a:t>
            </a:r>
          </a:p>
          <a:p>
            <a:pPr algn="ctr"/>
            <a:r>
              <a:rPr lang="fr-FR" b="1" i="1" dirty="0">
                <a:solidFill>
                  <a:srgbClr val="FF0000"/>
                </a:solidFill>
              </a:rPr>
              <a:t>http://</a:t>
            </a:r>
            <a:r>
              <a:rPr lang="fr-FR" b="1" i="1" dirty="0" err="1">
                <a:solidFill>
                  <a:srgbClr val="FF0000"/>
                </a:solidFill>
              </a:rPr>
              <a:t>www.martial.event</a:t>
            </a:r>
            <a:r>
              <a:rPr lang="fr-FR" b="1" i="1" dirty="0">
                <a:solidFill>
                  <a:srgbClr val="FF0000"/>
                </a:solidFill>
              </a:rPr>
              <a:t>/</a:t>
            </a:r>
            <a:r>
              <a:rPr lang="fr-FR" b="1" i="1" dirty="0" err="1">
                <a:solidFill>
                  <a:srgbClr val="FF0000"/>
                </a:solidFill>
              </a:rPr>
              <a:t>fr</a:t>
            </a:r>
            <a:endParaRPr lang="fr-FR" b="1" i="1" dirty="0">
              <a:solidFill>
                <a:srgbClr val="FF0000"/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E65025A-B2AF-1B46-8B50-BCF4BAA4D8ED}"/>
              </a:ext>
            </a:extLst>
          </p:cNvPr>
          <p:cNvSpPr txBox="1"/>
          <p:nvPr/>
        </p:nvSpPr>
        <p:spPr>
          <a:xfrm>
            <a:off x="471490" y="2623937"/>
            <a:ext cx="5915025" cy="584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FRAIS D’ENGAGEMENT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71320FF-6348-6C44-9EE3-DC407681401B}"/>
              </a:ext>
            </a:extLst>
          </p:cNvPr>
          <p:cNvSpPr txBox="1"/>
          <p:nvPr/>
        </p:nvSpPr>
        <p:spPr>
          <a:xfrm>
            <a:off x="471489" y="3576230"/>
            <a:ext cx="591502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15 € par compétiteur et par coach</a:t>
            </a:r>
            <a:endParaRPr lang="fr-FR" b="1" dirty="0"/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Durée des combats :</a:t>
            </a:r>
          </a:p>
          <a:p>
            <a:endParaRPr lang="fr-FR" sz="1600" b="1" dirty="0"/>
          </a:p>
          <a:p>
            <a:r>
              <a:rPr lang="fr-FR" b="1" dirty="0"/>
              <a:t>Cadets </a:t>
            </a:r>
            <a:r>
              <a:rPr lang="fr-FR" dirty="0"/>
              <a:t>: 3*1minute et 30 secondes avec 1 minute de repos entre chaque round</a:t>
            </a:r>
          </a:p>
          <a:p>
            <a:endParaRPr lang="fr-FR" b="1" dirty="0">
              <a:solidFill>
                <a:srgbClr val="FF0000"/>
              </a:solidFill>
            </a:endParaRPr>
          </a:p>
          <a:p>
            <a:r>
              <a:rPr lang="fr-FR" b="1" dirty="0"/>
              <a:t>Juniors et Séniors : </a:t>
            </a:r>
            <a:r>
              <a:rPr lang="fr-FR" dirty="0"/>
              <a:t>3*2 minutes avec 1 minute de repos entre chaque round</a:t>
            </a:r>
          </a:p>
          <a:p>
            <a:endParaRPr lang="fr-FR" dirty="0"/>
          </a:p>
          <a:p>
            <a:r>
              <a:rPr lang="fr-FR" b="1" dirty="0"/>
              <a:t>Masters : </a:t>
            </a:r>
            <a:r>
              <a:rPr lang="fr-FR" dirty="0"/>
              <a:t>3*1 minute avec 30 secondes de repos entre chaque round</a:t>
            </a:r>
          </a:p>
          <a:p>
            <a:endParaRPr lang="fr-FR" b="1" dirty="0"/>
          </a:p>
          <a:p>
            <a:pPr algn="ctr"/>
            <a:r>
              <a:rPr lang="fr-FR" b="1" dirty="0"/>
              <a:t>(sous réserve de modification de l’organisateur)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14CBE09-C4BB-AF4B-B6E0-D0C68DB35610}"/>
              </a:ext>
            </a:extLst>
          </p:cNvPr>
          <p:cNvSpPr txBox="1"/>
          <p:nvPr/>
        </p:nvSpPr>
        <p:spPr>
          <a:xfrm>
            <a:off x="471488" y="7394771"/>
            <a:ext cx="5915025" cy="584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ARBITRAGE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153FB63-CAB1-3440-B7C2-63EE0F023A4E}"/>
              </a:ext>
            </a:extLst>
          </p:cNvPr>
          <p:cNvSpPr txBox="1"/>
          <p:nvPr/>
        </p:nvSpPr>
        <p:spPr>
          <a:xfrm>
            <a:off x="471490" y="8157160"/>
            <a:ext cx="566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Chaque club doit fournir des arbitres</a:t>
            </a:r>
          </a:p>
        </p:txBody>
      </p:sp>
    </p:spTree>
    <p:extLst>
      <p:ext uri="{BB962C8B-B14F-4D97-AF65-F5344CB8AC3E}">
        <p14:creationId xmlns:p14="http://schemas.microsoft.com/office/powerpoint/2010/main" val="15596529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1572</TotalTime>
  <Words>452</Words>
  <Application>Microsoft Macintosh PowerPoint</Application>
  <PresentationFormat>Affichage à l'écran (4:3)</PresentationFormat>
  <Paragraphs>70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Championnat Régional Ligue Nouvelle Aquitaine Juniors Séniors</vt:lpstr>
      <vt:lpstr>Présentation PowerPoint</vt:lpstr>
      <vt:lpstr>Catégories de poids</vt:lpstr>
      <vt:lpstr>INSCRIPTION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Championnat Régional Ligue Nouvelle Aquitaine</dc:title>
  <dc:creator>Microsoft Office User</dc:creator>
  <cp:lastModifiedBy>LRNA</cp:lastModifiedBy>
  <cp:revision>12</cp:revision>
  <dcterms:created xsi:type="dcterms:W3CDTF">2019-11-25T08:15:22Z</dcterms:created>
  <dcterms:modified xsi:type="dcterms:W3CDTF">2019-11-26T14:51:30Z</dcterms:modified>
</cp:coreProperties>
</file>